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74" r:id="rId7"/>
    <p:sldId id="273" r:id="rId8"/>
    <p:sldId id="275" r:id="rId9"/>
    <p:sldId id="259" r:id="rId10"/>
    <p:sldId id="260" r:id="rId11"/>
    <p:sldId id="271" r:id="rId12"/>
    <p:sldId id="263" r:id="rId13"/>
    <p:sldId id="27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E776"/>
    <a:srgbClr val="008000"/>
    <a:srgbClr val="FFCC00"/>
    <a:srgbClr val="FFFF66"/>
    <a:srgbClr val="FF33CC"/>
    <a:srgbClr val="CC66FF"/>
    <a:srgbClr val="CC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26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py469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youtu.be/GooATFiHUy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ATHFmVmYl7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095B3A-456A-19B5-377D-325A4ED24EE0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 o r t f o l </a:t>
            </a:r>
            <a:r>
              <a:rPr lang="en-US" altLang="ko-KR" sz="3200" b="1" dirty="0" err="1"/>
              <a:t>i</a:t>
            </a:r>
            <a:r>
              <a:rPr lang="en-US" altLang="ko-KR" sz="3200" b="1" dirty="0"/>
              <a:t> o 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D5B2-BFBA-F2D5-A95B-829A138F8B15}"/>
              </a:ext>
            </a:extLst>
          </p:cNvPr>
          <p:cNvSpPr txBox="1"/>
          <p:nvPr/>
        </p:nvSpPr>
        <p:spPr>
          <a:xfrm>
            <a:off x="1582017" y="5004665"/>
            <a:ext cx="97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김승환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BD05A-5B98-92D4-8138-FBCC62BC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2" y="1692595"/>
            <a:ext cx="2242611" cy="3139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45B0F-DB25-D4E7-7124-220B6F434E09}"/>
              </a:ext>
            </a:extLst>
          </p:cNvPr>
          <p:cNvSpPr txBox="1"/>
          <p:nvPr/>
        </p:nvSpPr>
        <p:spPr>
          <a:xfrm>
            <a:off x="1079997" y="5441526"/>
            <a:ext cx="2242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金承煥</a:t>
            </a:r>
            <a:r>
              <a:rPr lang="en-US" altLang="ko-KR" sz="1200" dirty="0"/>
              <a:t>, KIM SEUNG HWAN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2018.02 -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2024.02 -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51895" y="4810020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5988038" y="4821890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65863" y="4806501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04325" y="4806501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51895" y="4395557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18958" y="4734111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89527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플레이어와 다른 오브젝트와의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주행 시간 측정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93235"/>
              </p:ext>
            </p:extLst>
          </p:nvPr>
        </p:nvGraphicFramePr>
        <p:xfrm>
          <a:off x="5541033" y="1276967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조작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스킬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능력 교체 기능</a:t>
                      </a:r>
                      <a:r>
                        <a:rPr lang="en-US" altLang="ko-KR" sz="1600" dirty="0"/>
                        <a:t>, UI</a:t>
                      </a:r>
                      <a:r>
                        <a:rPr lang="ko-KR" altLang="en-US" sz="1600" dirty="0"/>
                        <a:t> 구현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지형 충돌처리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AECD05D-513C-9B45-1940-CAAE284D0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75439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Omok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오목 경기 수행 인공지능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</a:t>
                      </a:r>
                      <a:r>
                        <a:rPr lang="ko-KR" altLang="en-US" sz="1600" dirty="0" err="1"/>
                        <a:t>게임트리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0AFA3C0-C9D8-A0A3-2796-584725EC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16" y="3994963"/>
            <a:ext cx="3219675" cy="26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C2D85A-385B-D2FF-60CB-AC00320ED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22954"/>
              </p:ext>
            </p:extLst>
          </p:nvPr>
        </p:nvGraphicFramePr>
        <p:xfrm>
          <a:off x="5541033" y="4321594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행성 객체 움직임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충돌 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800085C-F408-77C4-1966-04BCE48D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97" y="4090448"/>
            <a:ext cx="3584314" cy="26358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2543F6-F8DF-8DEA-0E9D-9ECBE4F5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995215"/>
            <a:ext cx="3355326" cy="263584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F26F850-BBE4-A1C7-6253-4EBE89DA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002835"/>
              </p:ext>
            </p:extLst>
          </p:nvPr>
        </p:nvGraphicFramePr>
        <p:xfrm>
          <a:off x="5541033" y="128161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/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98894DD-11B1-429C-455D-02724B14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75B86C-8763-A4AC-F1CF-A67A6E50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40261"/>
              </p:ext>
            </p:extLst>
          </p:nvPr>
        </p:nvGraphicFramePr>
        <p:xfrm>
          <a:off x="5541033" y="127696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Semester File Cleaner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파일 자동 삭제 및 압축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Python, </a:t>
                      </a:r>
                      <a:r>
                        <a:rPr lang="en-US" altLang="ko-KR" sz="1600" dirty="0" err="1"/>
                        <a:t>Tkinter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6287B22-CA0E-F532-137A-E01BF7F5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6" y="960283"/>
            <a:ext cx="4618856" cy="27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9" y="1421537"/>
            <a:ext cx="652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02.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03.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58380" y="1421537"/>
            <a:ext cx="72974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졸업작품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서버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기타 </a:t>
            </a:r>
            <a:r>
              <a:rPr lang="ko-KR" altLang="en-US" sz="2000" dirty="0" err="1"/>
              <a:t>작업물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84422"/>
              </p:ext>
            </p:extLst>
          </p:nvPr>
        </p:nvGraphicFramePr>
        <p:xfrm>
          <a:off x="6374919" y="1239246"/>
          <a:ext cx="5497900" cy="5239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https://www.youtube.com/watch?v=ATHFmVmYl7c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11879-E369-A7D9-BD71-9522A19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1E51E-7CFC-1378-170A-FA560B5AFE4A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89E7B-39E4-1359-EC5F-82579F02C5C3}"/>
              </a:ext>
            </a:extLst>
          </p:cNvPr>
          <p:cNvSpPr txBox="1"/>
          <p:nvPr/>
        </p:nvSpPr>
        <p:spPr>
          <a:xfrm>
            <a:off x="3809300" y="1012884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미션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F2140-E587-2383-9411-98F4480E3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22C39C-E883-96F0-98DC-43BAC2071FC4}"/>
              </a:ext>
            </a:extLst>
          </p:cNvPr>
          <p:cNvSpPr txBox="1"/>
          <p:nvPr/>
        </p:nvSpPr>
        <p:spPr>
          <a:xfrm>
            <a:off x="3761979" y="2560773"/>
            <a:ext cx="321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공격 </a:t>
            </a:r>
            <a:r>
              <a:rPr lang="en-US" altLang="ko-KR" sz="1400" dirty="0"/>
              <a:t>&amp; </a:t>
            </a:r>
            <a:r>
              <a:rPr lang="ko-KR" altLang="en-US" sz="1400" dirty="0"/>
              <a:t>피격 검사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364347-A61D-8FA5-360B-01FC3875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872" y="1328475"/>
            <a:ext cx="1143339" cy="12004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C5B5E2-5607-F95D-4021-893A1102D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7FF35E-5303-EAAF-DBA2-214D67ABF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3427F6-C4B9-7101-809D-9E7DACA31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66A6AE-CE3D-B4BB-3E73-81F882933BFE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8ADC-7115-D8AE-8EDC-9BF255E9C1A8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BBACE76-FFDB-3A01-C4A6-D0AD9936B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C9BCE1-6E5E-F2A2-221C-857399198E9C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7CF23F17-8445-BB04-5FF4-23DB4E931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6193" y="4903332"/>
            <a:ext cx="2356948" cy="18582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CBE27D-10C6-C8D3-249E-897D76AFF717}"/>
              </a:ext>
            </a:extLst>
          </p:cNvPr>
          <p:cNvSpPr txBox="1"/>
          <p:nvPr/>
        </p:nvSpPr>
        <p:spPr>
          <a:xfrm>
            <a:off x="9561358" y="92348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E9FB3DB-78BB-A7E0-7129-88A2FEB12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E1F274-5849-CABB-F906-BAA247404D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305875D-810D-44CD-E044-63629031FD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5B2EE16-2B49-EC1B-B460-CB973B5CE068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200" dirty="0"/>
              <a:t>ETC </a:t>
            </a:r>
            <a:r>
              <a:rPr lang="en-US" altLang="ko-KR" sz="1100" dirty="0"/>
              <a:t>(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 및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서버연결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6D05B4B-C0CD-4E93-C21E-3FA26357F3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666198C-728B-BFB8-F0AD-EAB73EE8F0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B219B3C-C908-96F4-F52D-9E0796DB61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8B502262-6E63-2C88-683E-6E05E82801B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 </a:t>
            </a:r>
            <a:r>
              <a:rPr lang="en-US" altLang="ko-KR" sz="1400" dirty="0"/>
              <a:t>(</a:t>
            </a:r>
            <a:r>
              <a:rPr lang="ko-KR" altLang="en-US" sz="1400" dirty="0"/>
              <a:t>플레이어 동기화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035" name="그림 1034">
            <a:extLst>
              <a:ext uri="{FF2B5EF4-FFF2-40B4-BE49-F238E27FC236}">
                <a16:creationId xmlns:a16="http://schemas.microsoft.com/office/drawing/2014/main" id="{24BF3FE9-130C-4E32-3A37-BFD85B7171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8CFE37AE-C9AD-9BB4-7A33-FEAC7FD0F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그러고나서 되살아난 서버로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요청합니다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466545" y="1626707"/>
            <a:ext cx="8696505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 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실제 연결할 소켓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*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</a:t>
            </a:r>
            <a:r>
              <a:rPr lang="en-US" altLang="ko-KR" sz="950" dirty="0" err="1">
                <a:solidFill>
                  <a:schemeClr val="bg1"/>
                </a:solidFill>
              </a:rPr>
              <a:t>r</a:t>
            </a:r>
            <a:r>
              <a:rPr lang="en-US" altLang="ko-KR" sz="950" dirty="0">
                <a:solidFill>
                  <a:schemeClr val="bg1"/>
                </a:solidFill>
              </a:rPr>
              <a:t>-&gt;</a:t>
            </a:r>
            <a:r>
              <a:rPr lang="en-US" altLang="ko-KR" sz="950" dirty="0" err="1">
                <a:solidFill>
                  <a:schemeClr val="bg1"/>
                </a:solidFill>
              </a:rPr>
              <a:t>process_type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FF66"/>
                </a:solidFill>
              </a:rPr>
              <a:t>OP_CONNECT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int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= CP_KEY_LOGIC2EXLOGIC + MAX_LOGIC_SERVER - 1;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CreateIoCompletionPort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&gt;(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bg1"/>
                </a:solidFill>
              </a:rPr>
              <a:t>h_iocp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(NULL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CreateIoCompletoinPort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- CP_KEY_LOGIC2EXLOGIC + HA_PORTNUM_S0;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IPADDR_LOOPBACK,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실행될 때에는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였지만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</a:t>
            </a:r>
            <a:r>
              <a:rPr lang="ko-KR" altLang="en-US" sz="1400" dirty="0"/>
              <a:t> 서버만 클라이언트와 통신을 하도록 되어있습니다</a:t>
            </a:r>
            <a:r>
              <a:rPr lang="en-US" altLang="ko-KR" sz="1400" dirty="0"/>
              <a:t>.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서버의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서버만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따라서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않기 때문에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이루어져 서비스를 이어받았을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서버로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보내주고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정보를 업데이트하도록 하였습니다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2D422A-F8E6-BA2C-227C-605686C05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6" y="3944276"/>
            <a:ext cx="3283121" cy="1714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9B3FCC-2132-695D-3CCC-E6718042D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335" y="3467100"/>
            <a:ext cx="4991329" cy="25922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CDF5ED-14B3-C2C1-C17C-CF941DFA9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133" y="3944276"/>
            <a:ext cx="3283121" cy="17145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600335" y="4895850"/>
            <a:ext cx="3190990" cy="276225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BCDD6-F336-E3BF-BAE8-EB00495B8EBF}"/>
              </a:ext>
            </a:extLst>
          </p:cNvPr>
          <p:cNvSpPr txBox="1"/>
          <p:nvPr/>
        </p:nvSpPr>
        <p:spPr>
          <a:xfrm>
            <a:off x="0" y="5720121"/>
            <a:ext cx="6204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클라 구동문제 해결 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다시 캡처해서 올릴 예정입니다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...)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종료해도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정보가 그대로 유지되면서 서버 시간도 이어서 잘 흘러가는 모습입니다</a:t>
            </a:r>
            <a:r>
              <a:rPr lang="en-US" altLang="ko-KR" sz="1400" dirty="0"/>
              <a:t>.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59912" y="465957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47943"/>
              </p:ext>
            </p:extLst>
          </p:nvPr>
        </p:nvGraphicFramePr>
        <p:xfrm>
          <a:off x="6377796" y="1531711"/>
          <a:ext cx="5497900" cy="4721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Lua Script</a:t>
                      </a:r>
                      <a:r>
                        <a:rPr lang="ko-KR" altLang="en-US" sz="1400" dirty="0"/>
                        <a:t>를 통한 </a:t>
                      </a:r>
                      <a:r>
                        <a:rPr lang="en-US" altLang="ko-KR" sz="1400" dirty="0"/>
                        <a:t>NPC(</a:t>
                      </a: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행동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DB (MS SQL)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Stored Procedure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채팅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3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1792</Words>
  <Application>Microsoft Office PowerPoint</Application>
  <PresentationFormat>와이드스크린</PresentationFormat>
  <Paragraphs>315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Jacob Fisher</cp:lastModifiedBy>
  <cp:revision>45</cp:revision>
  <dcterms:created xsi:type="dcterms:W3CDTF">2023-08-20T07:24:56Z</dcterms:created>
  <dcterms:modified xsi:type="dcterms:W3CDTF">2023-09-04T09:14:00Z</dcterms:modified>
</cp:coreProperties>
</file>